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8"/>
  </p:notesMasterIdLst>
  <p:sldIdLst>
    <p:sldId id="263" r:id="rId2"/>
    <p:sldId id="256" r:id="rId3"/>
    <p:sldId id="260" r:id="rId4"/>
    <p:sldId id="267" r:id="rId5"/>
    <p:sldId id="265" r:id="rId6"/>
    <p:sldId id="266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E2471A-7273-42AA-8EAB-6B3A141F673C}">
  <a:tblStyle styleId="{8EE2471A-7273-42AA-8EAB-6B3A141F67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85CB1C-23F0-41C3-A124-49933A69EF1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fe26edb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fe26edb4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63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680c3840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680c3840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90328"/>
            <a:ext cx="4855800" cy="22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663472"/>
            <a:ext cx="48558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 flipH="1">
            <a:off x="5491818" y="0"/>
            <a:ext cx="3652182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78975" y="3762200"/>
            <a:ext cx="435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75" y="539500"/>
            <a:ext cx="1649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>
            <a:spLocks noGrp="1"/>
          </p:cNvSpPr>
          <p:nvPr>
            <p:ph type="pic" idx="3"/>
          </p:nvPr>
        </p:nvSpPr>
        <p:spPr>
          <a:xfrm>
            <a:off x="0" y="0"/>
            <a:ext cx="4079106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>
            <a:spLocks noGrp="1"/>
          </p:cNvSpPr>
          <p:nvPr>
            <p:ph type="pic" idx="2"/>
          </p:nvPr>
        </p:nvSpPr>
        <p:spPr>
          <a:xfrm>
            <a:off x="-6625" y="-6625"/>
            <a:ext cx="9185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846200" cy="122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713375" y="1500025"/>
            <a:ext cx="4722300" cy="13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713375" y="3146375"/>
            <a:ext cx="4722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 flipH="1">
            <a:off x="4949388" y="0"/>
            <a:ext cx="4194612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0"/>
            <a:ext cx="9144000" cy="130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20000" y="3412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1374589" y="2126949"/>
            <a:ext cx="2980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2"/>
          </p:nvPr>
        </p:nvSpPr>
        <p:spPr>
          <a:xfrm>
            <a:off x="4788612" y="2126949"/>
            <a:ext cx="2980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3"/>
          </p:nvPr>
        </p:nvSpPr>
        <p:spPr>
          <a:xfrm>
            <a:off x="1374589" y="3767900"/>
            <a:ext cx="2980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4"/>
          </p:nvPr>
        </p:nvSpPr>
        <p:spPr>
          <a:xfrm>
            <a:off x="4788612" y="3767900"/>
            <a:ext cx="2980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5"/>
          </p:nvPr>
        </p:nvSpPr>
        <p:spPr>
          <a:xfrm>
            <a:off x="1374588" y="1757399"/>
            <a:ext cx="2980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6"/>
          </p:nvPr>
        </p:nvSpPr>
        <p:spPr>
          <a:xfrm>
            <a:off x="1374588" y="3398425"/>
            <a:ext cx="2980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7"/>
          </p:nvPr>
        </p:nvSpPr>
        <p:spPr>
          <a:xfrm>
            <a:off x="4788583" y="1757399"/>
            <a:ext cx="2980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8"/>
          </p:nvPr>
        </p:nvSpPr>
        <p:spPr>
          <a:xfrm>
            <a:off x="4788583" y="3398425"/>
            <a:ext cx="2980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0" y="0"/>
            <a:ext cx="9144000" cy="130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2" r:id="rId8"/>
    <p:sldLayoutId id="2147483665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_Getintopc.com_uTorrent_Pro_2019">
            <a:hlinkClick r:id="" action="ppaction://media"/>
            <a:extLst>
              <a:ext uri="{FF2B5EF4-FFF2-40B4-BE49-F238E27FC236}">
                <a16:creationId xmlns:a16="http://schemas.microsoft.com/office/drawing/2014/main" id="{4F765FD7-3041-40A5-948A-5BE5C915A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54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7372" r="15297"/>
          <a:stretch/>
        </p:blipFill>
        <p:spPr>
          <a:xfrm flipH="1">
            <a:off x="5491800" y="0"/>
            <a:ext cx="3652200" cy="5143500"/>
          </a:xfrm>
          <a:prstGeom prst="rect">
            <a:avLst/>
          </a:prstGeom>
        </p:spPr>
      </p:pic>
      <p:sp>
        <p:nvSpPr>
          <p:cNvPr id="122" name="Google Shape;122;p24"/>
          <p:cNvSpPr/>
          <p:nvPr/>
        </p:nvSpPr>
        <p:spPr>
          <a:xfrm rot="-5399964" flipH="1">
            <a:off x="2068619" y="861911"/>
            <a:ext cx="5147010" cy="3423168"/>
          </a:xfrm>
          <a:prstGeom prst="flowChartDocumen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ctrTitle"/>
          </p:nvPr>
        </p:nvSpPr>
        <p:spPr>
          <a:xfrm>
            <a:off x="713225" y="1090328"/>
            <a:ext cx="4855800" cy="22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Harbor &amp; Port Industry </a:t>
            </a:r>
            <a:r>
              <a:rPr lang="en" sz="4000">
                <a:solidFill>
                  <a:srgbClr val="CB6C41"/>
                </a:solidFill>
              </a:rPr>
              <a:t>Company Profile </a:t>
            </a:r>
            <a:endParaRPr sz="4000">
              <a:solidFill>
                <a:srgbClr val="CB6C41"/>
              </a:solidFill>
            </a:endParaRPr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1"/>
          </p:nvPr>
        </p:nvSpPr>
        <p:spPr>
          <a:xfrm>
            <a:off x="713225" y="3663472"/>
            <a:ext cx="48558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r="20704"/>
          <a:stretch/>
        </p:blipFill>
        <p:spPr>
          <a:xfrm>
            <a:off x="0" y="0"/>
            <a:ext cx="4079100" cy="5143500"/>
          </a:xfrm>
          <a:prstGeom prst="rect">
            <a:avLst/>
          </a:prstGeom>
        </p:spPr>
      </p:pic>
      <p:sp>
        <p:nvSpPr>
          <p:cNvPr id="164" name="Google Shape;164;p28"/>
          <p:cNvSpPr/>
          <p:nvPr/>
        </p:nvSpPr>
        <p:spPr>
          <a:xfrm rot="5399964">
            <a:off x="2060319" y="861911"/>
            <a:ext cx="5147010" cy="3423168"/>
          </a:xfrm>
          <a:prstGeom prst="flowChartDocumen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4078975" y="3762200"/>
            <a:ext cx="435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 idx="2"/>
          </p:nvPr>
        </p:nvSpPr>
        <p:spPr>
          <a:xfrm>
            <a:off x="4078975" y="539500"/>
            <a:ext cx="164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_Getintopc.com_Office_2019_Pro_Plus_June_2021 (1)">
            <a:hlinkClick r:id="" action="ppaction://media"/>
            <a:extLst>
              <a:ext uri="{FF2B5EF4-FFF2-40B4-BE49-F238E27FC236}">
                <a16:creationId xmlns:a16="http://schemas.microsoft.com/office/drawing/2014/main" id="{305AE5D0-9921-4743-ABD2-6E7BFE0D5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3984" y="1559934"/>
            <a:ext cx="3908885" cy="2198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/>
        </p:nvSpPr>
        <p:spPr>
          <a:xfrm>
            <a:off x="0" y="0"/>
            <a:ext cx="9144000" cy="130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6"/>
          </p:nvPr>
        </p:nvSpPr>
        <p:spPr>
          <a:xfrm>
            <a:off x="1374588" y="3398425"/>
            <a:ext cx="2980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720000" y="3412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Four ideas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1374589" y="2126949"/>
            <a:ext cx="2980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dust, which gives the planet its reddish cast, and it’s made of basalt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2"/>
          </p:nvPr>
        </p:nvSpPr>
        <p:spPr>
          <a:xfrm>
            <a:off x="4788612" y="2126949"/>
            <a:ext cx="2980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Mercury, and has a very poisonous atmosphere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3"/>
          </p:nvPr>
        </p:nvSpPr>
        <p:spPr>
          <a:xfrm>
            <a:off x="1374589" y="3767900"/>
            <a:ext cx="2980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System. It’s the fourth-brightest object in the night sky and was named after a Roman god</a:t>
            </a: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4"/>
          </p:nvPr>
        </p:nvSpPr>
        <p:spPr>
          <a:xfrm>
            <a:off x="4788612" y="3767900"/>
            <a:ext cx="2980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rings. It’s composed mostly of hydrogen and helium. It’s the sixth planet from the Sun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5"/>
          </p:nvPr>
        </p:nvSpPr>
        <p:spPr>
          <a:xfrm>
            <a:off x="1374588" y="1757399"/>
            <a:ext cx="2980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7"/>
          </p:nvPr>
        </p:nvSpPr>
        <p:spPr>
          <a:xfrm>
            <a:off x="4788583" y="1757399"/>
            <a:ext cx="2980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8"/>
          </p:nvPr>
        </p:nvSpPr>
        <p:spPr>
          <a:xfrm>
            <a:off x="4788583" y="3398425"/>
            <a:ext cx="2980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184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536" r="-89"/>
          <a:stretch/>
        </p:blipFill>
        <p:spPr>
          <a:xfrm flipH="1">
            <a:off x="4949400" y="0"/>
            <a:ext cx="4194600" cy="5143500"/>
          </a:xfrm>
          <a:prstGeom prst="rect">
            <a:avLst/>
          </a:prstGeom>
        </p:spPr>
      </p:pic>
      <p:sp>
        <p:nvSpPr>
          <p:cNvPr id="244" name="Google Shape;244;p33"/>
          <p:cNvSpPr/>
          <p:nvPr/>
        </p:nvSpPr>
        <p:spPr>
          <a:xfrm rot="-5399964" flipH="1">
            <a:off x="2151519" y="861911"/>
            <a:ext cx="5147010" cy="3423168"/>
          </a:xfrm>
          <a:prstGeom prst="flowChartDocumen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713375" y="1500025"/>
            <a:ext cx="4722300" cy="13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 M</a:t>
            </a: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713375" y="3146375"/>
            <a:ext cx="4722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989" b="7997"/>
          <a:stretch/>
        </p:blipFill>
        <p:spPr>
          <a:xfrm>
            <a:off x="-6625" y="-6625"/>
            <a:ext cx="9185398" cy="5143501"/>
          </a:xfrm>
          <a:prstGeom prst="rect">
            <a:avLst/>
          </a:prstGeom>
        </p:spPr>
      </p:pic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8462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picture is worth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thousand words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rbor &amp; Port Industry Company Profile by Slidesgo">
  <a:themeElements>
    <a:clrScheme name="Simple Light">
      <a:dk1>
        <a:srgbClr val="413631"/>
      </a:dk1>
      <a:lt1>
        <a:srgbClr val="FFFFFF"/>
      </a:lt1>
      <a:dk2>
        <a:srgbClr val="CB6C4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149</Words>
  <Application>Microsoft Office PowerPoint</Application>
  <PresentationFormat>On-screen Show (16:9)</PresentationFormat>
  <Paragraphs>17</Paragraphs>
  <Slides>6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Bebas Neue</vt:lpstr>
      <vt:lpstr>Open Sans</vt:lpstr>
      <vt:lpstr>Raleway</vt:lpstr>
      <vt:lpstr>Harbor &amp; Port Industry Company Profile by Slidesgo</vt:lpstr>
      <vt:lpstr>PowerPoint Presentation</vt:lpstr>
      <vt:lpstr>Harbor &amp; Port Industry Company Profile </vt:lpstr>
      <vt:lpstr>Introduction</vt:lpstr>
      <vt:lpstr>Four ideas</vt:lpstr>
      <vt:lpstr>4,498 M</vt:lpstr>
      <vt:lpstr>A picture is worth  a thousand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Harbor &amp; Port Industry Company Profile</dc:title>
  <dc:creator>dell</dc:creator>
  <cp:lastModifiedBy>dell</cp:lastModifiedBy>
  <cp:revision>4</cp:revision>
  <dcterms:modified xsi:type="dcterms:W3CDTF">2024-06-30T20:37:57Z</dcterms:modified>
</cp:coreProperties>
</file>